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57" r:id="rId4"/>
    <p:sldId id="259" r:id="rId5"/>
    <p:sldId id="258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1432560" y="2176145"/>
            <a:ext cx="93268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资产卡片列表打印教程</a:t>
            </a:r>
            <a:endParaRPr lang="zh-CN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1330" y="4406265"/>
            <a:ext cx="61493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http://10.1.100.64/zcgl/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026025" y="452755"/>
            <a:ext cx="24549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/>
              <a:t>进入系统后选择左侧菜单栏中资产信息查询。</a:t>
            </a:r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69850" y="144145"/>
            <a:ext cx="6311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/>
              <a:t>第一步</a:t>
            </a:r>
            <a:endParaRPr lang="zh-CN" altLang="en-US" sz="36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60" y="144145"/>
            <a:ext cx="3038475" cy="652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54050" y="283845"/>
            <a:ext cx="3860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/>
              <a:t>第二步</a:t>
            </a:r>
            <a:endParaRPr lang="zh-CN" altLang="en-US" sz="3600" b="1"/>
          </a:p>
        </p:txBody>
      </p:sp>
      <p:sp>
        <p:nvSpPr>
          <p:cNvPr id="5" name="文本框 4"/>
          <p:cNvSpPr txBox="1"/>
          <p:nvPr/>
        </p:nvSpPr>
        <p:spPr>
          <a:xfrm>
            <a:off x="1717675" y="4055745"/>
            <a:ext cx="34359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进入页面后将入账日期的起始日期为</a:t>
            </a:r>
            <a:r>
              <a:rPr lang="en-US" altLang="zh-CN" b="1"/>
              <a:t>2021</a:t>
            </a:r>
            <a:r>
              <a:rPr lang="zh-CN" altLang="en-US" b="1"/>
              <a:t>年</a:t>
            </a:r>
            <a:r>
              <a:rPr lang="en-US" altLang="zh-CN" b="1"/>
              <a:t>1</a:t>
            </a:r>
            <a:r>
              <a:rPr lang="zh-CN" altLang="en-US" b="1"/>
              <a:t>月</a:t>
            </a:r>
            <a:r>
              <a:rPr lang="en-US" altLang="zh-CN" b="1"/>
              <a:t>1</a:t>
            </a:r>
            <a:r>
              <a:rPr lang="zh-CN" altLang="en-US" b="1"/>
              <a:t>日，截止日期为</a:t>
            </a:r>
            <a:r>
              <a:rPr lang="en-US" altLang="zh-CN" b="1"/>
              <a:t>2021</a:t>
            </a:r>
            <a:r>
              <a:rPr lang="zh-CN" altLang="en-US" b="1"/>
              <a:t>年</a:t>
            </a:r>
            <a:r>
              <a:rPr lang="en-US" altLang="zh-CN" b="1"/>
              <a:t>9</a:t>
            </a:r>
            <a:r>
              <a:rPr lang="zh-CN" altLang="en-US" b="1"/>
              <a:t>月</a:t>
            </a:r>
            <a:r>
              <a:rPr lang="en-US" altLang="zh-CN" b="1"/>
              <a:t>30</a:t>
            </a:r>
            <a:r>
              <a:rPr lang="zh-CN" altLang="en-US" b="1"/>
              <a:t>日。下列只勾选财务审核通过项，点击确定。</a:t>
            </a:r>
            <a:endParaRPr lang="zh-CN" altLang="en-US" b="1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95400" y="417195"/>
            <a:ext cx="9601200" cy="3638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9807575" y="833120"/>
            <a:ext cx="224472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进入页面后将</a:t>
            </a:r>
            <a:r>
              <a:rPr lang="en-US" altLang="zh-CN" b="1"/>
              <a:t>1</a:t>
            </a:r>
            <a:r>
              <a:rPr lang="zh-CN" altLang="en-US" b="1"/>
              <a:t>处改为</a:t>
            </a:r>
            <a:r>
              <a:rPr lang="en-US" altLang="zh-CN" b="1"/>
              <a:t>2</a:t>
            </a:r>
            <a:r>
              <a:rPr lang="zh-CN" altLang="en-US" b="1"/>
              <a:t>处数量合计数一致，设置后所有明细将在同一页面显示。勾选</a:t>
            </a:r>
            <a:r>
              <a:rPr lang="en-US" altLang="zh-CN" b="1"/>
              <a:t>3</a:t>
            </a:r>
            <a:r>
              <a:rPr lang="zh-CN" altLang="en-US" b="1"/>
              <a:t>处，一键全选此页面所有数据，最后点击</a:t>
            </a:r>
            <a:r>
              <a:rPr lang="en-US" altLang="zh-CN" b="1"/>
              <a:t>4</a:t>
            </a:r>
            <a:r>
              <a:rPr lang="zh-CN" altLang="en-US" b="1"/>
              <a:t>处打印列表，将所在部门资产明打印出来。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701040" y="283845"/>
            <a:ext cx="56070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/>
              <a:t>第三步</a:t>
            </a:r>
            <a:endParaRPr lang="zh-CN" altLang="en-US" sz="3600" b="1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06550" y="0"/>
            <a:ext cx="8201025" cy="68103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5730,&quot;width&quot;:15120}"/>
</p:tagLst>
</file>

<file path=ppt/tags/tag2.xml><?xml version="1.0" encoding="utf-8"?>
<p:tagLst xmlns:p="http://schemas.openxmlformats.org/presentationml/2006/main">
  <p:tag name="REFSHAPE" val="918879420"/>
  <p:tag name="KSO_WM_UNIT_PLACING_PICTURE_USER_VIEWPORT" val="{&quot;height&quot;:13155,&quot;width&quot;:1291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WPS 演示</Application>
  <PresentationFormat>宽屏</PresentationFormat>
  <Paragraphs>16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PrisKam</cp:lastModifiedBy>
  <cp:revision>6</cp:revision>
  <dcterms:created xsi:type="dcterms:W3CDTF">2020-05-06T05:23:00Z</dcterms:created>
  <dcterms:modified xsi:type="dcterms:W3CDTF">2021-09-29T01:50:56Z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ICV">
    <vt:lpwstr>1E792AD3BA1B4DABB528901B6EF96B35</vt:lpwstr>
  </property>
</Properties>
</file>